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Comfortaa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omfortaa-regular.fntdata"/><Relationship Id="rId14" Type="http://schemas.openxmlformats.org/officeDocument/2006/relationships/slide" Target="slides/slide9.xml"/><Relationship Id="rId16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3113996cb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3113996cb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3113996c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3113996c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3113996cb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3113996cb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3113996cb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3113996cb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3113996c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3113996c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3113996cb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3113996cb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3113996cb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3113996cb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3113996cb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3113996cb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hyperlink" Target="https://drive.google.com/file/d/1JWCLnwveeUQ6BzbPC6ki84f6k0Kk5ksy/view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0175" y="0"/>
            <a:ext cx="1593825" cy="14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23775" y="82525"/>
            <a:ext cx="536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Comfortaa"/>
                <a:ea typeface="Comfortaa"/>
                <a:cs typeface="Comfortaa"/>
                <a:sym typeface="Comfortaa"/>
              </a:rPr>
              <a:t>Camino del Frontend Developer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780300" y="4804800"/>
            <a:ext cx="536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Comfortaa"/>
                <a:ea typeface="Comfortaa"/>
                <a:cs typeface="Comfortaa"/>
                <a:sym typeface="Comfortaa"/>
              </a:rPr>
              <a:t>Instructor Edwin Rozo Gómez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 flipH="1" rot="10800000">
            <a:off x="123775" y="719250"/>
            <a:ext cx="7522800" cy="15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3"/>
          <p:cNvSpPr txBox="1"/>
          <p:nvPr/>
        </p:nvSpPr>
        <p:spPr>
          <a:xfrm>
            <a:off x="150" y="976450"/>
            <a:ext cx="9144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Char char="●"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Repasemos un poco la ruta del Developer Web.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Char char="●"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Consideraciones para ser un buen Frontend Developer.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Char char="●"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Technical skills 2021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Char char="●"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Soft Skills recomendadas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87" y="2392450"/>
            <a:ext cx="2447787" cy="244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4625" y="1704825"/>
            <a:ext cx="2892125" cy="32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20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206300" y="152400"/>
            <a:ext cx="3768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Es importante comenzar por tener claridad en conceptos,que profesionalicen un poco las habilidades técnicas que estamos adquiriendo.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300" y="2571749"/>
            <a:ext cx="386340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0175" y="0"/>
            <a:ext cx="1593825" cy="14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23775" y="82525"/>
            <a:ext cx="536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Comfortaa"/>
                <a:ea typeface="Comfortaa"/>
                <a:cs typeface="Comfortaa"/>
                <a:sym typeface="Comfortaa"/>
              </a:rPr>
              <a:t>Camino del Frontend Developer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780300" y="4804800"/>
            <a:ext cx="536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Comfortaa"/>
                <a:ea typeface="Comfortaa"/>
                <a:cs typeface="Comfortaa"/>
                <a:sym typeface="Comfortaa"/>
              </a:rPr>
              <a:t>Instructor Edwin Rozo Gómez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75" name="Google Shape;75;p15"/>
          <p:cNvCxnSpPr/>
          <p:nvPr/>
        </p:nvCxnSpPr>
        <p:spPr>
          <a:xfrm flipH="1" rot="10800000">
            <a:off x="123775" y="719250"/>
            <a:ext cx="7522800" cy="15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5"/>
          <p:cNvSpPr txBox="1"/>
          <p:nvPr/>
        </p:nvSpPr>
        <p:spPr>
          <a:xfrm>
            <a:off x="150" y="97645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Char char="●"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Vamos al principio</a:t>
            </a: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50" y="146905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mfortaa"/>
                <a:ea typeface="Comfortaa"/>
                <a:cs typeface="Comfortaa"/>
                <a:sym typeface="Comfortaa"/>
              </a:rPr>
              <a:t>Para ser y comprender el verdadero camino del Front Developer debemos ser amigos de los 3 pilares básicos en la web.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200" y="3264500"/>
            <a:ext cx="1941550" cy="15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925" y="2096550"/>
            <a:ext cx="1167950" cy="1167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2654250" y="2207950"/>
            <a:ext cx="5817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Lenguaje de etiquetas, que me permite estructurar el comportamiento de mi web.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¿Qué debo saber de HTML?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4140675" y="3491000"/>
            <a:ext cx="302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Semántica HTML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Apis de HTML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0175" y="0"/>
            <a:ext cx="1593825" cy="14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123775" y="82525"/>
            <a:ext cx="536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Comfortaa"/>
                <a:ea typeface="Comfortaa"/>
                <a:cs typeface="Comfortaa"/>
                <a:sym typeface="Comfortaa"/>
              </a:rPr>
              <a:t>Camino del Frontend Developer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3780300" y="4804800"/>
            <a:ext cx="536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Comfortaa"/>
                <a:ea typeface="Comfortaa"/>
                <a:cs typeface="Comfortaa"/>
                <a:sym typeface="Comfortaa"/>
              </a:rPr>
              <a:t>Instructor Edwin Rozo Gómez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9" name="Google Shape;89;p16"/>
          <p:cNvCxnSpPr/>
          <p:nvPr/>
        </p:nvCxnSpPr>
        <p:spPr>
          <a:xfrm flipH="1" rot="10800000">
            <a:off x="123775" y="719250"/>
            <a:ext cx="7522800" cy="15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6"/>
          <p:cNvSpPr txBox="1"/>
          <p:nvPr/>
        </p:nvSpPr>
        <p:spPr>
          <a:xfrm>
            <a:off x="2915575" y="1633625"/>
            <a:ext cx="5817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Lenguaje de estilos más conocida como hoja de estilos en </a:t>
            </a: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cascada</a:t>
            </a: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. ¿Y aquí qué debería conocer?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3107700" y="3362650"/>
            <a:ext cx="6036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Grid, Flex, Posiciones, Unidades de medida, @media queries, arquitectura css(ej:</a:t>
            </a:r>
            <a:r>
              <a:rPr b="1" lang="es" sz="2000">
                <a:latin typeface="Comfortaa"/>
                <a:ea typeface="Comfortaa"/>
                <a:cs typeface="Comfortaa"/>
                <a:sym typeface="Comfortaa"/>
              </a:rPr>
              <a:t>BEM</a:t>
            </a: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), preprocesadores(sass, less, postcss, stylus)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78" y="1011478"/>
            <a:ext cx="2096900" cy="20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025" y="3216575"/>
            <a:ext cx="2586548" cy="172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0175" y="0"/>
            <a:ext cx="1593825" cy="14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123775" y="82525"/>
            <a:ext cx="536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Comfortaa"/>
                <a:ea typeface="Comfortaa"/>
                <a:cs typeface="Comfortaa"/>
                <a:sym typeface="Comfortaa"/>
              </a:rPr>
              <a:t>Camino del Frontend Developer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3780300" y="4804800"/>
            <a:ext cx="536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Comfortaa"/>
                <a:ea typeface="Comfortaa"/>
                <a:cs typeface="Comfortaa"/>
                <a:sym typeface="Comfortaa"/>
              </a:rPr>
              <a:t>Instructor Edwin Rozo Gómez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01" name="Google Shape;101;p17"/>
          <p:cNvCxnSpPr/>
          <p:nvPr/>
        </p:nvCxnSpPr>
        <p:spPr>
          <a:xfrm flipH="1" rot="10800000">
            <a:off x="123775" y="719250"/>
            <a:ext cx="7522800" cy="15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7"/>
          <p:cNvSpPr txBox="1"/>
          <p:nvPr/>
        </p:nvSpPr>
        <p:spPr>
          <a:xfrm>
            <a:off x="123775" y="2228275"/>
            <a:ext cx="4731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JS, el lenguaje de los súper poderes(Servidores, navegadores, móviles) viene del estándar ES(Ecma script).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En JS debería conocer: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Variables, funciones, promesas asincronismo, Consumo de Apis, entre otros.  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Comfortaa"/>
                <a:ea typeface="Comfortaa"/>
                <a:cs typeface="Comfortaa"/>
                <a:sym typeface="Comfortaa"/>
              </a:rPr>
              <a:t>*Frameworks y librerías.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00" y="878975"/>
            <a:ext cx="4275950" cy="12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1650" y="887250"/>
            <a:ext cx="1208525" cy="12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5012" y="2192175"/>
            <a:ext cx="3542538" cy="26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0175" y="0"/>
            <a:ext cx="1593825" cy="14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123775" y="82525"/>
            <a:ext cx="536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Comfortaa"/>
                <a:ea typeface="Comfortaa"/>
                <a:cs typeface="Comfortaa"/>
                <a:sym typeface="Comfortaa"/>
              </a:rPr>
              <a:t>Camino del Frontend Developer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3780300" y="4804800"/>
            <a:ext cx="536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Comfortaa"/>
                <a:ea typeface="Comfortaa"/>
                <a:cs typeface="Comfortaa"/>
                <a:sym typeface="Comfortaa"/>
              </a:rPr>
              <a:t>Instructor Edwin Rozo Gómez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3" name="Google Shape;113;p18"/>
          <p:cNvCxnSpPr/>
          <p:nvPr/>
        </p:nvCxnSpPr>
        <p:spPr>
          <a:xfrm flipH="1" rot="10800000">
            <a:off x="123775" y="719250"/>
            <a:ext cx="7522800" cy="15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8"/>
          <p:cNvSpPr txBox="1"/>
          <p:nvPr/>
        </p:nvSpPr>
        <p:spPr>
          <a:xfrm>
            <a:off x="123775" y="1371150"/>
            <a:ext cx="48612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Algunos otros elementos técnicos que se espera y desea que un desarrollador web son: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Buena lógica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Manejo de pruebas unitarias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Git(Github, gitlab,bitbucket)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Microfrontends(Microservicios)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Docker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Scrum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UX/UI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325" y="1646600"/>
            <a:ext cx="3854224" cy="224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0175" y="0"/>
            <a:ext cx="1593825" cy="14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123775" y="82525"/>
            <a:ext cx="536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Comfortaa"/>
                <a:ea typeface="Comfortaa"/>
                <a:cs typeface="Comfortaa"/>
                <a:sym typeface="Comfortaa"/>
              </a:rPr>
              <a:t>Camino del Frontend Developer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3780300" y="4804800"/>
            <a:ext cx="536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Comfortaa"/>
                <a:ea typeface="Comfortaa"/>
                <a:cs typeface="Comfortaa"/>
                <a:sym typeface="Comfortaa"/>
              </a:rPr>
              <a:t>Instructor Edwin Rozo Gómez</a:t>
            </a:r>
            <a:endParaRPr b="1"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23" name="Google Shape;123;p19"/>
          <p:cNvCxnSpPr/>
          <p:nvPr/>
        </p:nvCxnSpPr>
        <p:spPr>
          <a:xfrm flipH="1" rot="10800000">
            <a:off x="123775" y="719250"/>
            <a:ext cx="7522800" cy="15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9"/>
          <p:cNvSpPr txBox="1"/>
          <p:nvPr/>
        </p:nvSpPr>
        <p:spPr>
          <a:xfrm>
            <a:off x="123775" y="1013575"/>
            <a:ext cx="902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Comfortaa"/>
                <a:ea typeface="Comfortaa"/>
                <a:cs typeface="Comfortaa"/>
                <a:sym typeface="Comfortaa"/>
              </a:rPr>
              <a:t>Por último y no menos importante las conocidas soft skills o habilidades blandas: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5300" y="1690675"/>
            <a:ext cx="4293320" cy="28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/>
        </p:nvSpPr>
        <p:spPr>
          <a:xfrm>
            <a:off x="0" y="0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Comfortaa"/>
                <a:ea typeface="Comfortaa"/>
                <a:cs typeface="Comfortaa"/>
                <a:sym typeface="Comfortaa"/>
              </a:rPr>
              <a:t>Manos a la obra</a:t>
            </a:r>
            <a:endParaRPr sz="2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0175" y="0"/>
            <a:ext cx="1593825" cy="145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0"/>
          <p:cNvCxnSpPr/>
          <p:nvPr/>
        </p:nvCxnSpPr>
        <p:spPr>
          <a:xfrm flipH="1">
            <a:off x="4332250" y="1672700"/>
            <a:ext cx="7800" cy="33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0"/>
          <p:cNvSpPr txBox="1"/>
          <p:nvPr/>
        </p:nvSpPr>
        <p:spPr>
          <a:xfrm>
            <a:off x="0" y="884675"/>
            <a:ext cx="4340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Comfortaa"/>
                <a:ea typeface="Comfortaa"/>
                <a:cs typeface="Comfortaa"/>
                <a:sym typeface="Comfortaa"/>
              </a:rPr>
              <a:t>Ejercicio 1</a:t>
            </a:r>
            <a:endParaRPr sz="2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4340100" y="981100"/>
            <a:ext cx="487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Comfortaa"/>
                <a:ea typeface="Comfortaa"/>
                <a:cs typeface="Comfortaa"/>
                <a:sym typeface="Comfortaa"/>
              </a:rPr>
              <a:t>Ejercicio 2</a:t>
            </a:r>
            <a:endParaRPr sz="2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0" y="1672700"/>
            <a:ext cx="4340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Dado el nombre y la edad de una persona, el sistema mostrará en pantalla si es mayor de edad en Colombia, en el siguiente mensaje: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Sr(a) &lt;Nombre ingresado&gt; usted es &lt;mayor/menor de edad&gt;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4512000" y="1692700"/>
            <a:ext cx="398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Realizar una calculadora básica que dados dos números, sume, reste multiplique y divida</a:t>
            </a:r>
            <a:r>
              <a:rPr lang="es" sz="1800"/>
              <a:t>:</a:t>
            </a:r>
            <a:endParaRPr b="1" sz="1800"/>
          </a:p>
        </p:txBody>
      </p:sp>
      <p:sp>
        <p:nvSpPr>
          <p:cNvPr id="137" name="Google Shape;137;p20"/>
          <p:cNvSpPr/>
          <p:nvPr/>
        </p:nvSpPr>
        <p:spPr>
          <a:xfrm>
            <a:off x="4572000" y="3212000"/>
            <a:ext cx="1873200" cy="7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Numero1</a:t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6533250" y="3212000"/>
            <a:ext cx="1873200" cy="7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Numero2</a:t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4572000" y="4074325"/>
            <a:ext cx="892800" cy="40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+</a:t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4572000" y="4578200"/>
            <a:ext cx="4459800" cy="34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Resultado...</a:t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7513650" y="4074325"/>
            <a:ext cx="892800" cy="40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/</a:t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5552550" y="4074325"/>
            <a:ext cx="892800" cy="40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</a:t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6533100" y="4074325"/>
            <a:ext cx="892800" cy="40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*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0175" y="0"/>
            <a:ext cx="1593825" cy="14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>
            <a:hlinkClick r:id="rId4"/>
          </p:cNvPr>
          <p:cNvSpPr/>
          <p:nvPr/>
        </p:nvSpPr>
        <p:spPr>
          <a:xfrm>
            <a:off x="2868150" y="1839850"/>
            <a:ext cx="3407700" cy="11178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3000"/>
              <a:t>Ingresa al ejercicio</a:t>
            </a:r>
            <a:endParaRPr b="1" i="1"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